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8" r:id="rId2"/>
    <p:sldId id="276" r:id="rId3"/>
    <p:sldId id="280" r:id="rId4"/>
    <p:sldId id="267" r:id="rId5"/>
    <p:sldId id="271" r:id="rId6"/>
    <p:sldId id="281" r:id="rId7"/>
    <p:sldId id="279" r:id="rId8"/>
    <p:sldId id="269" r:id="rId9"/>
    <p:sldId id="256" r:id="rId10"/>
    <p:sldId id="260" r:id="rId11"/>
    <p:sldId id="259" r:id="rId12"/>
    <p:sldId id="258" r:id="rId13"/>
    <p:sldId id="263" r:id="rId14"/>
    <p:sldId id="264" r:id="rId15"/>
    <p:sldId id="265" r:id="rId16"/>
    <p:sldId id="266" r:id="rId17"/>
    <p:sldId id="272" r:id="rId18"/>
    <p:sldId id="273" r:id="rId19"/>
    <p:sldId id="274" r:id="rId20"/>
    <p:sldId id="275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6595" autoAdjust="0"/>
  </p:normalViewPr>
  <p:slideViewPr>
    <p:cSldViewPr>
      <p:cViewPr>
        <p:scale>
          <a:sx n="70" d="100"/>
          <a:sy n="70" d="100"/>
        </p:scale>
        <p:origin x="-8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13C8A-F043-47AA-91CF-C1752747C812}" type="datetimeFigureOut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6B5C3-FCD8-4809-932D-18F2F36378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039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51ECC7-9C22-4933-8CB6-6BD1DD7B4E0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A6B5C3-FCD8-4809-932D-18F2F36378B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A53-3733-4C16-AD41-FF016AF520D2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DFEB-A011-4905-B68C-30A958E7F44F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C213-71E3-4220-A1BC-948581F936D9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A4B-9F86-450D-97B3-0EF34D48C8CA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FE8CA-F409-4298-84B8-D35F025707A3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5F6E9-E4E5-41FC-B60D-5D11A1B1366C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416CB-7CA8-446C-82C2-0AD35F64753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57DE-A31C-4D33-94D3-8DAA59CC45D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03A9B-E1FC-43F8-AE8A-66B8A34CCA5E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0FAD3-8462-46BC-9D02-8A565EA956C7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2F06-23F3-4990-BE08-C3ED0E4C2497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72B5E-B894-4DE7-BB85-ACBF149B33A3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EBBD7-5D6D-4A34-9791-E83CD452E4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ora.gif"/>
          <p:cNvPicPr>
            <a:picLocks noChangeAspect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0" y="0"/>
            <a:ext cx="9144000" cy="899410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0" y="0"/>
            <a:ext cx="9144000" cy="2286000"/>
          </a:xfrm>
          <a:custGeom>
            <a:avLst/>
            <a:gdLst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86000">
                <a:moveTo>
                  <a:pt x="0" y="0"/>
                </a:moveTo>
                <a:lnTo>
                  <a:pt x="9144000" y="0"/>
                </a:lnTo>
                <a:lnTo>
                  <a:pt x="9144000" y="1227221"/>
                </a:lnTo>
                <a:cubicBezTo>
                  <a:pt x="5366084" y="970547"/>
                  <a:pt x="3031958" y="894348"/>
                  <a:pt x="0" y="228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  <a:alpha val="5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rot="10800000">
            <a:off x="0" y="5619750"/>
            <a:ext cx="9144000" cy="1238250"/>
          </a:xfrm>
          <a:custGeom>
            <a:avLst/>
            <a:gdLst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  <a:gd name="connsiteX0" fmla="*/ 0 w 9144000"/>
              <a:gd name="connsiteY0" fmla="*/ 0 h 2286000"/>
              <a:gd name="connsiteX1" fmla="*/ 9144000 w 9144000"/>
              <a:gd name="connsiteY1" fmla="*/ 0 h 2286000"/>
              <a:gd name="connsiteX2" fmla="*/ 9144000 w 9144000"/>
              <a:gd name="connsiteY2" fmla="*/ 1227221 h 2286000"/>
              <a:gd name="connsiteX3" fmla="*/ 0 w 9144000"/>
              <a:gd name="connsiteY3" fmla="*/ 2286000 h 2286000"/>
              <a:gd name="connsiteX4" fmla="*/ 0 w 9144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286000">
                <a:moveTo>
                  <a:pt x="0" y="0"/>
                </a:moveTo>
                <a:lnTo>
                  <a:pt x="9144000" y="0"/>
                </a:lnTo>
                <a:lnTo>
                  <a:pt x="9144000" y="1227221"/>
                </a:lnTo>
                <a:cubicBezTo>
                  <a:pt x="5366084" y="970547"/>
                  <a:pt x="3031958" y="894348"/>
                  <a:pt x="0" y="228600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2296" y="80506"/>
            <a:ext cx="1065504" cy="106249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F26BC-372C-4957-A119-79F66F0D45E3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3" name="Picture 12" descr="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914400"/>
            <a:ext cx="5334000" cy="41148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007688" y="5117068"/>
            <a:ext cx="2983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19400" y="76200"/>
            <a:ext cx="3352800" cy="1143000"/>
          </a:xfrm>
          <a:solidFill>
            <a:schemeClr val="accent3">
              <a:lumMod val="60000"/>
              <a:lumOff val="40000"/>
            </a:schemeClr>
          </a:solidFill>
          <a:ln w="7620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8229600" cy="4267200"/>
          </a:xfrm>
          <a:solidFill>
            <a:schemeClr val="accent2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bn-BD" sz="7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মুহাম্মদ সামসুল হক </a:t>
            </a:r>
          </a:p>
          <a:p>
            <a:pPr marL="0" indent="0">
              <a:buNone/>
            </a:pPr>
            <a:r>
              <a:rPr lang="bn-BD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প্রভাষক (গণিত বিভাগ) </a:t>
            </a: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sz="52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bn-BD" sz="5200" dirty="0" smtClean="0">
                <a:latin typeface="NikoshBAN" pitchFamily="2" charset="0"/>
                <a:cs typeface="NikoshBAN" pitchFamily="2" charset="0"/>
              </a:rPr>
              <a:t>ক্যামব্রিয়ান স্কুল এন্ড কলেজ</a:t>
            </a: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sz="38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sz="33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sz="80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algn="ct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bn-BD" sz="4800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C3BA6-2BE6-4EF8-991C-83E7CCED80B8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6DFEB-A011-4905-B68C-30A958E7F44F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8200" y="685800"/>
            <a:ext cx="7239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    </a:t>
            </a:r>
            <a:r>
              <a:rPr lang="en-US" sz="6000" dirty="0" smtClean="0"/>
              <a:t>  </a:t>
            </a:r>
            <a:r>
              <a:rPr lang="en-US" sz="6000" dirty="0" smtClean="0"/>
              <a:t>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নবম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সাধারণ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গণিত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27432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ষষ্ঠদশ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অধ্যায়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45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heedMinar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13453" y="1295400"/>
            <a:ext cx="6117094" cy="441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7510" y="457200"/>
            <a:ext cx="7704353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শহীদমিনারে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সূর্যটির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কীরুপ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499D-0E42-49B9-8AF0-9D7FCC87F735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667000" y="2209800"/>
            <a:ext cx="3962400" cy="3962400"/>
            <a:chOff x="2667000" y="1828800"/>
            <a:chExt cx="3962400" cy="3962400"/>
          </a:xfrm>
        </p:grpSpPr>
        <p:sp>
          <p:nvSpPr>
            <p:cNvPr id="6" name="Flowchart: Or 5"/>
            <p:cNvSpPr/>
            <p:nvPr/>
          </p:nvSpPr>
          <p:spPr>
            <a:xfrm>
              <a:off x="2667000" y="1828800"/>
              <a:ext cx="3962400" cy="3962400"/>
            </a:xfrm>
            <a:prstGeom prst="flowChartOr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ie 6"/>
            <p:cNvSpPr/>
            <p:nvPr/>
          </p:nvSpPr>
          <p:spPr>
            <a:xfrm>
              <a:off x="2781300" y="196215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 rot="5400000">
              <a:off x="2724150" y="195834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Pie 8"/>
            <p:cNvSpPr/>
            <p:nvPr/>
          </p:nvSpPr>
          <p:spPr>
            <a:xfrm rot="16200000" flipV="1">
              <a:off x="2724150" y="1885951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Pie 9"/>
            <p:cNvSpPr/>
            <p:nvPr/>
          </p:nvSpPr>
          <p:spPr>
            <a:xfrm flipV="1">
              <a:off x="2800350" y="1882140"/>
              <a:ext cx="3794760" cy="3794760"/>
            </a:xfrm>
            <a:prstGeom prst="pie">
              <a:avLst>
                <a:gd name="adj1" fmla="val 0"/>
                <a:gd name="adj2" fmla="val 5438597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4F1EC-3DE8-4250-BE73-85ACD43D55FD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416CB-7CA8-446C-82C2-0AD35F64753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914400"/>
            <a:ext cx="6705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66D8D-A19E-4BD1-B5AA-C3E48A2ABC75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441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838200" y="2057400"/>
            <a:ext cx="3823483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7071" y="4343400"/>
            <a:ext cx="7157729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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</a:t>
            </a:r>
            <a:r>
              <a:rPr lang="bn-BD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ত্তাংশের দৈর্ঘ্য ও বৃত্তকলার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ক্ষেত্রফল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নির্ণয়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r>
              <a:rPr lang="bn-BD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। 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2133600" y="381000"/>
            <a:ext cx="3810000" cy="1371600"/>
            <a:chOff x="1295400" y="533400"/>
            <a:chExt cx="3810000" cy="1371600"/>
          </a:xfrm>
        </p:grpSpPr>
        <p:sp>
          <p:nvSpPr>
            <p:cNvPr id="82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adFill flip="none" rotWithShape="1">
              <a:gsLst>
                <a:gs pos="82000">
                  <a:schemeClr val="bg2">
                    <a:lumMod val="75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4894" y="914400"/>
              <a:ext cx="212269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54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15902" y="2895600"/>
            <a:ext cx="489909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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(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)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এর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ধারণা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ব্যাখ্যা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7016" y="3558462"/>
            <a:ext cx="6395784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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বৃত্তের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পরিধি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ও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ক্ষেত্রফল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নির্ণয়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 </a:t>
            </a:r>
            <a:r>
              <a:rPr lang="bn-BD" sz="2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করতে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  <a:sym typeface="Webdings"/>
              </a:rPr>
              <a:t>পারবে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A276-2314-48EA-AD27-51C72043013F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-4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95400"/>
            <a:ext cx="7315200" cy="4114800"/>
          </a:xfrm>
          <a:prstGeom prst="rect">
            <a:avLst/>
          </a:prstGeom>
        </p:spPr>
      </p:pic>
      <p:pic>
        <p:nvPicPr>
          <p:cNvPr id="3" name="Picture 2" descr="vlcsnap-2013-05-06-14h45m35s5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7472" y="1295400"/>
            <a:ext cx="7315200" cy="41148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0115" y="352926"/>
            <a:ext cx="464903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12636" y="2691063"/>
            <a:ext cx="16706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3.1416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93C6-18E2-4C68-9D04-E03E5BA94E05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lcsnap-2013-05-06-14h45m35s5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07472" y="1219200"/>
            <a:ext cx="7315200" cy="4114801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620982" y="3754582"/>
            <a:ext cx="4059936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Up Arrow 6"/>
          <p:cNvSpPr/>
          <p:nvPr/>
        </p:nvSpPr>
        <p:spPr>
          <a:xfrm>
            <a:off x="3429000" y="3810000"/>
            <a:ext cx="228600" cy="68580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0" y="4495800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পরিধি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641764" y="3276600"/>
            <a:ext cx="1295400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p Arrow 10"/>
          <p:cNvSpPr/>
          <p:nvPr/>
        </p:nvSpPr>
        <p:spPr>
          <a:xfrm flipV="1">
            <a:off x="2133600" y="2590800"/>
            <a:ext cx="228600" cy="68580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738746" y="1929825"/>
            <a:ext cx="149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(2r)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247370" y="1555753"/>
            <a:ext cx="990600" cy="965773"/>
            <a:chOff x="4343400" y="4121728"/>
            <a:chExt cx="990600" cy="965773"/>
          </a:xfrm>
        </p:grpSpPr>
        <p:sp>
          <p:nvSpPr>
            <p:cNvPr id="13" name="TextBox 12"/>
            <p:cNvSpPr txBox="1"/>
            <p:nvPr/>
          </p:nvSpPr>
          <p:spPr>
            <a:xfrm>
              <a:off x="4343400" y="4121728"/>
              <a:ext cx="950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পরিধি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95800" y="4502726"/>
              <a:ext cx="5485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2r</a:t>
              </a:r>
              <a:endParaRPr lang="en-US" sz="32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343400" y="4572000"/>
              <a:ext cx="99060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376238" y="1950607"/>
            <a:ext cx="201168" cy="98570"/>
            <a:chOff x="5791200" y="6019800"/>
            <a:chExt cx="304800" cy="9857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5791200" y="6019800"/>
              <a:ext cx="304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791200" y="6116782"/>
              <a:ext cx="3048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5257800" y="1752600"/>
            <a:ext cx="2686497" cy="612485"/>
            <a:chOff x="4191000" y="5347854"/>
            <a:chExt cx="2686497" cy="612485"/>
          </a:xfrm>
        </p:grpSpPr>
        <p:sp>
          <p:nvSpPr>
            <p:cNvPr id="24" name="TextBox 23"/>
            <p:cNvSpPr txBox="1"/>
            <p:nvPr/>
          </p:nvSpPr>
          <p:spPr>
            <a:xfrm>
              <a:off x="4191000" y="5375564"/>
              <a:ext cx="14077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বা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পরিধি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02926" y="5347854"/>
              <a:ext cx="77457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  <a:sym typeface="Symbol"/>
                </a:rPr>
                <a:t></a:t>
              </a:r>
              <a:r>
                <a:rPr lang="en-US" sz="3200" dirty="0" smtClean="0">
                  <a:latin typeface="Arial" pitchFamily="34" charset="0"/>
                  <a:cs typeface="Arial" pitchFamily="34" charset="0"/>
                </a:rPr>
                <a:t>r</a:t>
              </a:r>
              <a:endParaRPr lang="en-US" sz="32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5700868" y="5583382"/>
              <a:ext cx="201168" cy="98570"/>
              <a:chOff x="5791200" y="6019800"/>
              <a:chExt cx="304800" cy="98570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5791200" y="6019800"/>
                <a:ext cx="304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5791200" y="6116782"/>
                <a:ext cx="3048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4667460" y="1625025"/>
            <a:ext cx="437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  <a:sym typeface="Symbol"/>
              </a:rPr>
              <a:t></a:t>
            </a:r>
            <a:endParaRPr lang="en-US" sz="36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1F5D5-22AF-42FB-A341-3820447F0747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11" grpId="0" animBg="1"/>
      <p:bldP spid="11" grpId="1" animBg="1"/>
      <p:bldP spid="12" grpId="0"/>
      <p:bldP spid="12" grpId="1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rcle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818" y="1523998"/>
            <a:ext cx="7315200" cy="4114802"/>
          </a:xfrm>
          <a:prstGeom prst="rect">
            <a:avLst/>
          </a:prstGeom>
        </p:spPr>
      </p:pic>
      <p:pic>
        <p:nvPicPr>
          <p:cNvPr id="3" name="Picture 2" descr="vlcsnap-2013-04-29-09h17m04s24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5182" y="1537854"/>
            <a:ext cx="73152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57200"/>
            <a:ext cx="5811206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বৃত্তক্ষেত্রের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4038600"/>
            <a:ext cx="2999539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1618-6011-4757-8EA5-50716001408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vlcsnap-2013-04-29-09h17m04s24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5182" y="1524000"/>
            <a:ext cx="7315200" cy="4114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11782" y="4343400"/>
            <a:ext cx="3962400" cy="1295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35582" y="2722418"/>
            <a:ext cx="3733800" cy="1219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5823" y="609600"/>
            <a:ext cx="825097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3CA2-221B-4E1E-ACED-E1340718882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ircle-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966" y="1517074"/>
            <a:ext cx="7315196" cy="4114800"/>
          </a:xfrm>
          <a:prstGeom prst="rect">
            <a:avLst/>
          </a:prstGeom>
        </p:spPr>
      </p:pic>
      <p:pic>
        <p:nvPicPr>
          <p:cNvPr id="8" name="Picture 7" descr="vlcsnap-2013-05-29-23h08m42s19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818" y="1510144"/>
            <a:ext cx="731520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0740" y="482025"/>
            <a:ext cx="6500497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C80EE-4CA2-4C80-B4E9-6BA67260CA30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lcsnap-2013-05-29-23h08m42s19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818" y="1510144"/>
            <a:ext cx="7315200" cy="4114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482025"/>
            <a:ext cx="8686993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ধারণ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94AB-C5B9-4D6E-8616-8BC1256F6F9F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ircle-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818" y="1503216"/>
            <a:ext cx="7315200" cy="4114802"/>
          </a:xfrm>
          <a:prstGeom prst="rect">
            <a:avLst/>
          </a:prstGeom>
        </p:spPr>
      </p:pic>
      <p:pic>
        <p:nvPicPr>
          <p:cNvPr id="4" name="Picture 3" descr="vlcsnap-2013-05-29-23h09m22s8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9817" y="1455493"/>
            <a:ext cx="7315201" cy="42243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0526" y="482025"/>
            <a:ext cx="8810425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রেখায়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9ADAA-ED32-4A4D-AAD9-45C5AEA57620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lcsnap-2013-05-29-23h09m22s8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9817" y="1455493"/>
            <a:ext cx="7315201" cy="42243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9915" y="218182"/>
            <a:ext cx="5319085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ক্ষুদ্রতম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রেখায়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পরিণত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189412" y="1772444"/>
            <a:ext cx="1588" cy="2350738"/>
            <a:chOff x="3579812" y="1772444"/>
            <a:chExt cx="1588" cy="2350738"/>
          </a:xfrm>
        </p:grpSpPr>
        <p:cxnSp>
          <p:nvCxnSpPr>
            <p:cNvPr id="6" name="Straight Connector 5"/>
            <p:cNvCxnSpPr/>
            <p:nvPr/>
          </p:nvCxnSpPr>
          <p:spPr>
            <a:xfrm rot="5400000">
              <a:off x="2995390" y="2356866"/>
              <a:ext cx="1170432" cy="15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2995390" y="3537172"/>
              <a:ext cx="1170432" cy="1588"/>
            </a:xfrm>
            <a:prstGeom prst="line">
              <a:avLst/>
            </a:prstGeom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4191000" y="1776350"/>
            <a:ext cx="3803904" cy="11612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2029326" y="1371600"/>
            <a:ext cx="152400" cy="152400"/>
          </a:xfrm>
          <a:prstGeom prst="flowChartConnecto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54653" y="4495800"/>
            <a:ext cx="6312947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পরিধির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অর্ধেক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=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ক্ষেত্রের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2204-47AD-4EE5-A3E7-5F1936836481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347 C -0.00451 -0.01366 0.00017 -0.00324 -0.01337 -0.01412 C -0.025 -0.02338 -0.03073 -0.03009 -0.03976 -0.04213 L -0.22917 -0.04583 " pathEditMode="relative" rAng="0" ptsTypes="ffAA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0.00695 C 0.01215 0.00833 0.02482 0.01088 0.0368 0.01435 C 0.04219 0.01597 0.04757 0.01806 0.0526 0.02083 C 0.05555 0.02107 0.06042 0.02292 0.06042 0.02315 C 0.06719 0.03102 0.07413 0.03264 0.08194 0.03843 C 0.08403 0.04537 0.08489 0.05301 0.08819 0.05903 C 0.0934 0.06945 0.09948 0.07986 0.10243 0.09236 C 0.10538 0.10579 0.10486 0.12083 0.1092 0.13357 C 0.11111 0.13773 0.11476 0.13982 0.11753 0.14306 C 0.12083 0.17384 0.12691 0.19815 0.11042 0.22292 C 0.10486 0.25857 0.09844 0.28079 0.07986 0.3081 C 0.07656 0.31227 0.07153 0.31065 0.06736 0.31227 C 0.06337 0.31829 0.05885 0.32408 0.05486 0.33009 C 0.0533 0.33264 0.05243 0.33727 0.05 0.3375 C 0.03837 0.34074 0.02812 0.3456 0.01684 0.35046 C 0.0125 0.34954 0.00781 0.34977 0.00347 0.34792 C 0.00069 0.34676 -0.00434 0.34144 -0.00434 0.34167 " pathEditMode="relative" rAng="-186010" ptsTypes="ffffffffffffffffA">
                                      <p:cBhvr>
                                        <p:cTn id="3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52 0.04445 L 0.64219 0.04445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11" grpId="0" animBg="1"/>
      <p:bldP spid="11" grpId="1" animBg="1"/>
      <p:bldP spid="11" grpId="2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ircle bac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9800" y="1295400"/>
            <a:ext cx="7315200" cy="4191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66937" y="1596189"/>
            <a:ext cx="3803904" cy="1161288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3576915" y="2184622"/>
            <a:ext cx="1170432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280889" y="685800"/>
            <a:ext cx="2224163" cy="633663"/>
            <a:chOff x="2280889" y="685800"/>
            <a:chExt cx="2224163" cy="633663"/>
          </a:xfrm>
        </p:grpSpPr>
        <p:sp>
          <p:nvSpPr>
            <p:cNvPr id="12" name="TextBox 11"/>
            <p:cNvSpPr txBox="1"/>
            <p:nvPr/>
          </p:nvSpPr>
          <p:spPr>
            <a:xfrm>
              <a:off x="2481741" y="685800"/>
              <a:ext cx="20233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বৃত্তের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rot="5400000">
              <a:off x="2169146" y="974008"/>
              <a:ext cx="457198" cy="23371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4495800" y="685800"/>
            <a:ext cx="3451586" cy="890337"/>
            <a:chOff x="4495800" y="685800"/>
            <a:chExt cx="3451586" cy="890337"/>
          </a:xfrm>
        </p:grpSpPr>
        <p:sp>
          <p:nvSpPr>
            <p:cNvPr id="13" name="TextBox 12"/>
            <p:cNvSpPr txBox="1"/>
            <p:nvPr/>
          </p:nvSpPr>
          <p:spPr>
            <a:xfrm>
              <a:off x="4495800" y="685800"/>
              <a:ext cx="34515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=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আয়তক্ষেত্রটির</a:t>
              </a:r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dirty="0" err="1" smtClean="0">
                  <a:latin typeface="NikoshBAN" pitchFamily="2" charset="0"/>
                  <a:cs typeface="NikoshBAN" pitchFamily="2" charset="0"/>
                </a:rPr>
                <a:t>ক্ষেত্রফল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5400000" flipV="1">
              <a:off x="5938906" y="1346743"/>
              <a:ext cx="457200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914400" y="3733800"/>
            <a:ext cx="29803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বৃত্তক্ষেত্রের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ক্ষেত্রফল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0126" y="3733800"/>
            <a:ext cx="776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দৈর্ঘ্য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5726" y="3706488"/>
            <a:ext cx="612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প্রস্থ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39126" y="3733800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16299" y="4223085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=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73499" y="4223085"/>
            <a:ext cx="15600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  <a:sym typeface="Symbol"/>
              </a:rPr>
              <a:t>ব্যাসার্ধ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(r)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7499" y="422308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602299" y="4094748"/>
            <a:ext cx="950901" cy="965775"/>
            <a:chOff x="5943600" y="5486400"/>
            <a:chExt cx="950901" cy="965775"/>
          </a:xfrm>
        </p:grpSpPr>
        <p:sp>
          <p:nvSpPr>
            <p:cNvPr id="22" name="TextBox 21"/>
            <p:cNvSpPr txBox="1"/>
            <p:nvPr/>
          </p:nvSpPr>
          <p:spPr>
            <a:xfrm>
              <a:off x="5943600" y="5486400"/>
              <a:ext cx="9509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u="sng" dirty="0" err="1" smtClean="0">
                  <a:latin typeface="NikoshBAN" pitchFamily="2" charset="0"/>
                  <a:cs typeface="NikoshBAN" pitchFamily="2" charset="0"/>
                  <a:sym typeface="Symbol"/>
                </a:rPr>
                <a:t>পরিধি</a:t>
              </a:r>
              <a:endParaRPr lang="en-US" sz="3200" u="sng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248400" y="586740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  <a:sym typeface="Symbol"/>
                </a:rPr>
                <a:t>2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477000" y="4063425"/>
            <a:ext cx="1777449" cy="965775"/>
            <a:chOff x="6549189" y="4038600"/>
            <a:chExt cx="1777449" cy="965775"/>
          </a:xfrm>
        </p:grpSpPr>
        <p:sp>
          <p:nvSpPr>
            <p:cNvPr id="34" name="TextBox 33"/>
            <p:cNvSpPr txBox="1"/>
            <p:nvPr/>
          </p:nvSpPr>
          <p:spPr>
            <a:xfrm>
              <a:off x="6549189" y="4219074"/>
              <a:ext cx="10903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  <a:sym typeface="Symbol"/>
                </a:rPr>
                <a:t>= r ×</a:t>
              </a:r>
              <a:endParaRPr lang="en-US" sz="3200" dirty="0" smtClean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503977" y="4038600"/>
              <a:ext cx="822661" cy="965775"/>
              <a:chOff x="5943600" y="5486400"/>
              <a:chExt cx="822661" cy="965775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5943600" y="5486400"/>
                <a:ext cx="82266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u="sng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2</a:t>
                </a:r>
                <a:r>
                  <a:rPr lang="en-US" sz="3200" u="sng" dirty="0" smtClean="0">
                    <a:latin typeface="NikoshBAN" pitchFamily="2" charset="0"/>
                    <a:cs typeface="NikoshBAN" pitchFamily="2" charset="0"/>
                    <a:sym typeface="Symbol"/>
                  </a:rPr>
                  <a:t>r</a:t>
                </a:r>
                <a:endParaRPr lang="en-US" sz="3200" u="sng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248400" y="5867400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  <a:sym typeface="Symbol"/>
                  </a:rPr>
                  <a:t>2</a:t>
                </a:r>
                <a:endParaRPr lang="en-US" sz="3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040595" y="4901625"/>
            <a:ext cx="11128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= r</a:t>
            </a:r>
            <a:r>
              <a:rPr lang="en-US" sz="3200" baseline="30000" dirty="0" smtClean="0">
                <a:latin typeface="NikoshBAN" pitchFamily="2" charset="0"/>
                <a:cs typeface="NikoshBAN" pitchFamily="2" charset="0"/>
                <a:sym typeface="Symbol"/>
              </a:rPr>
              <a:t>2</a:t>
            </a:r>
            <a:endParaRPr lang="en-US" sz="3200" baseline="30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4E5A5-F645-4F6C-ABF2-CD3666A4BA89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96296E-6 L -0.01372 -0.2648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0" y="-1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1.48148E-6 L -0.2276 -0.0407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-2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2 -0.26482 L -0.18872 -0.26852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6296E-6 L 0.02743 -0.1537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6" grpId="0"/>
      <p:bldP spid="16" grpId="1"/>
      <p:bldP spid="18" grpId="0"/>
      <p:bldP spid="18" grpId="1"/>
      <p:bldP spid="18" grpId="2"/>
      <p:bldP spid="19" grpId="0"/>
      <p:bldP spid="20" grpId="0"/>
      <p:bldP spid="21" grpId="0"/>
      <p:bldP spid="26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228600"/>
            <a:ext cx="9144000" cy="1371600"/>
          </a:xfrm>
          <a:prstGeom prst="rect">
            <a:avLst/>
          </a:prstGeom>
          <a:gradFill flip="none" rotWithShape="1">
            <a:gsLst>
              <a:gs pos="20000">
                <a:schemeClr val="bg2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13"/>
          <p:cNvGrpSpPr/>
          <p:nvPr/>
        </p:nvGrpSpPr>
        <p:grpSpPr>
          <a:xfrm>
            <a:off x="2667000" y="228600"/>
            <a:ext cx="3810000" cy="1371600"/>
            <a:chOff x="1295400" y="533400"/>
            <a:chExt cx="3810000" cy="1371600"/>
          </a:xfr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grpSpPr>
        <p:sp>
          <p:nvSpPr>
            <p:cNvPr id="30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054894" y="914400"/>
              <a:ext cx="246894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354933" y="2743200"/>
            <a:ext cx="18934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9.8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মিটার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Circle field 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752600"/>
            <a:ext cx="25908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Straight Connector 11"/>
          <p:cNvCxnSpPr>
            <a:stCxn id="10" idx="0"/>
            <a:endCxn id="10" idx="2"/>
          </p:cNvCxnSpPr>
          <p:nvPr/>
        </p:nvCxnSpPr>
        <p:spPr>
          <a:xfrm rot="16200000" flipH="1">
            <a:off x="1143000" y="3048000"/>
            <a:ext cx="2590800" cy="158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7400" y="4724400"/>
            <a:ext cx="4812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বাগানটির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10800000" flipV="1">
            <a:off x="2483162" y="3048000"/>
            <a:ext cx="1860238" cy="2464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12F97-D7D5-4799-84AF-DA63F3237828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repeatCount="indefinit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533400"/>
            <a:ext cx="9144000" cy="1371600"/>
          </a:xfrm>
          <a:prstGeom prst="rect">
            <a:avLst/>
          </a:prstGeom>
          <a:gradFill flip="none" rotWithShape="1">
            <a:gsLst>
              <a:gs pos="20000">
                <a:schemeClr val="bg2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3"/>
          <p:cNvGrpSpPr/>
          <p:nvPr/>
        </p:nvGrpSpPr>
        <p:grpSpPr>
          <a:xfrm>
            <a:off x="2667000" y="609600"/>
            <a:ext cx="3810000" cy="1066800"/>
            <a:chOff x="1295400" y="533400"/>
            <a:chExt cx="3810000" cy="1371600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1"/>
              </a:gs>
            </a:gsLst>
            <a:lin ang="5400000" scaled="0"/>
          </a:gradFill>
        </p:grpSpPr>
        <p:sp>
          <p:nvSpPr>
            <p:cNvPr id="9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214062" y="619890"/>
              <a:ext cx="1824538" cy="118713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219200" y="2286000"/>
            <a:ext cx="44149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dirty="0" smtClean="0">
                <a:latin typeface="NikoshBAN" pitchFamily="2" charset="0"/>
                <a:cs typeface="NikoshBAN" pitchFamily="2" charset="0"/>
                <a:sym typeface="Symbol"/>
              </a:rPr>
              <a:t>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3276600"/>
            <a:ext cx="61478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BE0F-748B-4B88-B267-ED008349501F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219200" y="4191000"/>
            <a:ext cx="617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পরিধি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নির্ণয়ের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81000"/>
            <a:ext cx="9144000" cy="1371600"/>
          </a:xfrm>
          <a:prstGeom prst="rect">
            <a:avLst/>
          </a:prstGeom>
          <a:gradFill flip="none" rotWithShape="1">
            <a:gsLst>
              <a:gs pos="20000">
                <a:schemeClr val="bg2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13"/>
          <p:cNvGrpSpPr/>
          <p:nvPr/>
        </p:nvGrpSpPr>
        <p:grpSpPr>
          <a:xfrm>
            <a:off x="2667000" y="381000"/>
            <a:ext cx="3810000" cy="1371600"/>
            <a:chOff x="1295400" y="533400"/>
            <a:chExt cx="3810000" cy="1371600"/>
          </a:xfrm>
          <a:gradFill>
            <a:gsLst>
              <a:gs pos="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8000">
                <a:schemeClr val="bg1">
                  <a:lumMod val="6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grpSpPr>
        <p:sp>
          <p:nvSpPr>
            <p:cNvPr id="11" name="Round Single Corner Rectangle 81"/>
            <p:cNvSpPr/>
            <p:nvPr/>
          </p:nvSpPr>
          <p:spPr>
            <a:xfrm flipH="1" flipV="1">
              <a:off x="1295400" y="533400"/>
              <a:ext cx="3810000" cy="1371600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054894" y="676870"/>
              <a:ext cx="262604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54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09600" y="2895600"/>
            <a:ext cx="86292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সে.মি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ব্যাস্যার্ধের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অঙ্কন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বৃত্তক্ষেত্রটির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এবংপরিধি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60F-290B-44A7-8F18-79647340B266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58674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C7A31-1034-4B09-BB04-AD7CD1DC840B}" type="datetime1">
              <a:rPr lang="en-US" smtClean="0"/>
              <a:pPr/>
              <a:t>11-Feb-14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সাধারণ গণিত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EBBD7-5D6D-4A34-9791-E83CD452E44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15000" y="5105400"/>
            <a:ext cx="342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সবাইকে  ধন্যবাদ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4995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1684</TotalTime>
  <Words>333</Words>
  <Application>Microsoft Office PowerPoint</Application>
  <PresentationFormat>On-screen Show (4:3)</PresentationFormat>
  <Paragraphs>132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ismail - [2010]</cp:lastModifiedBy>
  <cp:revision>210</cp:revision>
  <dcterms:created xsi:type="dcterms:W3CDTF">2013-05-06T08:04:03Z</dcterms:created>
  <dcterms:modified xsi:type="dcterms:W3CDTF">2014-02-11T22:37:05Z</dcterms:modified>
</cp:coreProperties>
</file>